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67" d="100"/>
          <a:sy n="167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8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4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9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8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8FF71-EEDA-5741-9863-BD767884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7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FCF302-9631-0941-A820-A569D07C1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6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556FA-749C-2843-8105-75C97705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4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9AAEF-8061-A54E-A43C-0A7B7ACA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0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7A0F8-6AD6-0443-A6AB-30A953F1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0DCC5-3DD0-6543-909F-986D2873A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5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8FF71-EEDA-5741-9863-BD767884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7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1F3824-0572-E34B-9BD3-A0FD7B3C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8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82451-305C-634D-BBB0-42E95748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4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EDCEE-A05E-8E4F-922F-A4BEBE7A7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5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4FC06-5D86-894E-9DAD-86854DA3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EE50A-290F-3942-9E92-66835E73F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2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AE4A64-2A9E-F141-BC30-019E42D08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6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DE6A3-B4A0-6141-83A5-6210914E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4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30B97-27F7-2B46-A1B2-8224D44A8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8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Macintosh PowerPoint</Application>
  <PresentationFormat>On-screen Show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2020-11-18T14:48:47Z</dcterms:created>
  <dcterms:modified xsi:type="dcterms:W3CDTF">2020-11-18T16:15:11Z</dcterms:modified>
</cp:coreProperties>
</file>